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2860000" cy="32385000"/>
  <p:notesSz cx="6858000" cy="9144000"/>
  <p:embeddedFontLst>
    <p:embeddedFont>
      <p:font typeface="Montserrat" panose="00000500000000000000" pitchFamily="2" charset="-94"/>
      <p:regular r:id="rId3"/>
      <p:bold r:id="rId4"/>
      <p:italic r:id="rId5"/>
      <p:boldItalic r:id="rId6"/>
    </p:embeddedFont>
    <p:embeddedFont>
      <p:font typeface="Montserrat Bold" panose="020B0604020202020204" charset="-94"/>
      <p:regular r:id="rId7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7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7" autoAdjust="0"/>
    <p:restoredTop sz="94588" autoAdjust="0"/>
  </p:normalViewPr>
  <p:slideViewPr>
    <p:cSldViewPr>
      <p:cViewPr>
        <p:scale>
          <a:sx n="30" d="100"/>
          <a:sy n="30" d="100"/>
        </p:scale>
        <p:origin x="1531" y="-2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093519"/>
            <a:ext cx="22860000" cy="234278"/>
            <a:chOff x="0" y="0"/>
            <a:chExt cx="30480000" cy="1371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480000" cy="1371600"/>
            </a:xfrm>
            <a:custGeom>
              <a:avLst/>
              <a:gdLst/>
              <a:ahLst/>
              <a:cxnLst/>
              <a:rect l="l" t="t" r="r" b="b"/>
              <a:pathLst>
                <a:path w="30480000" h="1371600">
                  <a:moveTo>
                    <a:pt x="0" y="0"/>
                  </a:moveTo>
                  <a:lnTo>
                    <a:pt x="30480000" y="0"/>
                  </a:lnTo>
                  <a:lnTo>
                    <a:pt x="30480000" y="1371600"/>
                  </a:lnTo>
                  <a:lnTo>
                    <a:pt x="0" y="1371600"/>
                  </a:lnTo>
                  <a:close/>
                </a:path>
              </a:pathLst>
            </a:custGeom>
            <a:solidFill>
              <a:srgbClr val="1E275A"/>
            </a:solidFill>
          </p:spPr>
          <p:txBody>
            <a:bodyPr/>
            <a:lstStyle/>
            <a:p>
              <a:endParaRPr lang="en-T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52500" y="10353097"/>
            <a:ext cx="10382250" cy="533400"/>
            <a:chOff x="0" y="0"/>
            <a:chExt cx="13843000" cy="711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>
                <a:latin typeface="Montserrat" pitchFamily="2" charset="77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INTRODUCTION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2500" y="22019997"/>
            <a:ext cx="10382250" cy="533400"/>
            <a:chOff x="0" y="0"/>
            <a:chExt cx="13843000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 b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METHODS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715750" y="3467100"/>
            <a:ext cx="10382250" cy="533400"/>
            <a:chOff x="0" y="0"/>
            <a:chExt cx="13843000" cy="7112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>
                <a:latin typeface="Montserrat" pitchFamily="2" charset="77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RESULTS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891010" y="16878300"/>
            <a:ext cx="10382250" cy="533400"/>
            <a:chOff x="0" y="0"/>
            <a:chExt cx="13843000" cy="7112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 dirty="0">
                <a:latin typeface="Montserrat" pitchFamily="2" charset="77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CONCLUSION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0" y="30289500"/>
            <a:ext cx="22860000" cy="250031"/>
            <a:chOff x="0" y="0"/>
            <a:chExt cx="30480000" cy="254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0480000" cy="2540000"/>
            </a:xfrm>
            <a:custGeom>
              <a:avLst/>
              <a:gdLst/>
              <a:ahLst/>
              <a:cxnLst/>
              <a:rect l="l" t="t" r="r" b="b"/>
              <a:pathLst>
                <a:path w="30480000" h="2540000">
                  <a:moveTo>
                    <a:pt x="0" y="0"/>
                  </a:moveTo>
                  <a:lnTo>
                    <a:pt x="30480000" y="0"/>
                  </a:lnTo>
                  <a:lnTo>
                    <a:pt x="30480000" y="2540000"/>
                  </a:lnTo>
                  <a:lnTo>
                    <a:pt x="0" y="2540000"/>
                  </a:lnTo>
                  <a:close/>
                </a:path>
              </a:pathLst>
            </a:custGeom>
            <a:solidFill>
              <a:srgbClr val="1E275A"/>
            </a:solidFill>
          </p:spPr>
          <p:txBody>
            <a:bodyPr/>
            <a:lstStyle/>
            <a:p>
              <a:endParaRPr lang="en-TR"/>
            </a:p>
          </p:txBody>
        </p:sp>
      </p:grpSp>
      <p:sp>
        <p:nvSpPr>
          <p:cNvPr id="25" name="Freeform 25"/>
          <p:cNvSpPr/>
          <p:nvPr/>
        </p:nvSpPr>
        <p:spPr>
          <a:xfrm>
            <a:off x="685800" y="30746700"/>
            <a:ext cx="4582578" cy="1363886"/>
          </a:xfrm>
          <a:custGeom>
            <a:avLst/>
            <a:gdLst/>
            <a:ahLst/>
            <a:cxnLst/>
            <a:rect l="l" t="t" r="r" b="b"/>
            <a:pathLst>
              <a:path w="4153982" h="1232348">
                <a:moveTo>
                  <a:pt x="0" y="0"/>
                </a:moveTo>
                <a:lnTo>
                  <a:pt x="4153982" y="0"/>
                </a:lnTo>
                <a:lnTo>
                  <a:pt x="4153982" y="1232348"/>
                </a:lnTo>
                <a:lnTo>
                  <a:pt x="0" y="123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TR" dirty="0"/>
          </a:p>
        </p:txBody>
      </p:sp>
      <p:sp>
        <p:nvSpPr>
          <p:cNvPr id="26" name="Freeform 26"/>
          <p:cNvSpPr/>
          <p:nvPr/>
        </p:nvSpPr>
        <p:spPr>
          <a:xfrm>
            <a:off x="9599720" y="30613682"/>
            <a:ext cx="4582579" cy="1363886"/>
          </a:xfrm>
          <a:custGeom>
            <a:avLst/>
            <a:gdLst/>
            <a:ahLst/>
            <a:cxnLst/>
            <a:rect l="l" t="t" r="r" b="b"/>
            <a:pathLst>
              <a:path w="4415176" h="1428643">
                <a:moveTo>
                  <a:pt x="0" y="0"/>
                </a:moveTo>
                <a:lnTo>
                  <a:pt x="4415176" y="0"/>
                </a:lnTo>
                <a:lnTo>
                  <a:pt x="4415176" y="1428643"/>
                </a:lnTo>
                <a:lnTo>
                  <a:pt x="0" y="14286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TR" dirty="0"/>
          </a:p>
        </p:txBody>
      </p:sp>
      <p:sp>
        <p:nvSpPr>
          <p:cNvPr id="27" name="TextBox 27"/>
          <p:cNvSpPr txBox="1"/>
          <p:nvPr/>
        </p:nvSpPr>
        <p:spPr>
          <a:xfrm>
            <a:off x="952500" y="343916"/>
            <a:ext cx="20955000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79"/>
              </a:lnSpc>
              <a:spcBef>
                <a:spcPct val="0"/>
              </a:spcBef>
            </a:pPr>
            <a:r>
              <a:rPr lang="en-US" sz="6399" b="1" u="none" strike="noStrike" dirty="0">
                <a:solidFill>
                  <a:srgbClr val="1E275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RESEARCH TITLE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52500" y="1595712"/>
            <a:ext cx="20955000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799" u="none" strike="noStrike" dirty="0">
                <a:solidFill>
                  <a:srgbClr val="1E275A"/>
                </a:solidFill>
                <a:latin typeface="Montserrat" pitchFamily="2" charset="77"/>
                <a:ea typeface="Inter"/>
                <a:cs typeface="Inter"/>
                <a:sym typeface="Inter"/>
              </a:rPr>
              <a:t>Author 1, Author 2, Author 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52500" y="2074069"/>
            <a:ext cx="2095500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9"/>
              </a:lnSpc>
              <a:spcBef>
                <a:spcPct val="0"/>
              </a:spcBef>
            </a:pPr>
            <a:r>
              <a:rPr lang="en-US" sz="2199" u="none" strike="noStrike" dirty="0">
                <a:solidFill>
                  <a:srgbClr val="1E275A"/>
                </a:solidFill>
                <a:latin typeface="Montserrat" pitchFamily="2" charset="77"/>
                <a:ea typeface="Inter"/>
                <a:cs typeface="Inter"/>
                <a:sym typeface="Inter"/>
              </a:rPr>
              <a:t>Department, University, City, Country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2D6E984-8F75-E4AB-5ACF-6A665113A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74" b="78030"/>
          <a:stretch>
            <a:fillRect/>
          </a:stretch>
        </p:blipFill>
        <p:spPr>
          <a:xfrm>
            <a:off x="0" y="0"/>
            <a:ext cx="6990268" cy="2883694"/>
          </a:xfrm>
          <a:prstGeom prst="rect">
            <a:avLst/>
          </a:prstGeom>
        </p:spPr>
      </p:pic>
      <p:grpSp>
        <p:nvGrpSpPr>
          <p:cNvPr id="11" name="Group 18">
            <a:extLst>
              <a:ext uri="{FF2B5EF4-FFF2-40B4-BE49-F238E27FC236}">
                <a16:creationId xmlns:a16="http://schemas.microsoft.com/office/drawing/2014/main" id="{85285BFA-1BA0-1273-7C00-AD4B5B774BAE}"/>
              </a:ext>
            </a:extLst>
          </p:cNvPr>
          <p:cNvGrpSpPr/>
          <p:nvPr/>
        </p:nvGrpSpPr>
        <p:grpSpPr>
          <a:xfrm>
            <a:off x="11891010" y="25488900"/>
            <a:ext cx="10382250" cy="533400"/>
            <a:chOff x="0" y="0"/>
            <a:chExt cx="13843000" cy="711200"/>
          </a:xfrm>
        </p:grpSpPr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A361A153-0557-FFE8-A30D-DDA66C6986EC}"/>
                </a:ext>
              </a:extLst>
            </p:cNvPr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 dirty="0">
                <a:latin typeface="Montserrat" pitchFamily="2" charset="77"/>
              </a:endParaRPr>
            </a:p>
          </p:txBody>
        </p:sp>
        <p:sp>
          <p:nvSpPr>
            <p:cNvPr id="16" name="TextBox 20">
              <a:extLst>
                <a:ext uri="{FF2B5EF4-FFF2-40B4-BE49-F238E27FC236}">
                  <a16:creationId xmlns:a16="http://schemas.microsoft.com/office/drawing/2014/main" id="{DD197851-886E-44C2-E777-5573CF5FAF9A}"/>
                </a:ext>
              </a:extLst>
            </p:cNvPr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u="none" strike="noStrike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REFERENCES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813D3C-3454-CEEE-EB72-F9E9C4AEDC87}"/>
              </a:ext>
            </a:extLst>
          </p:cNvPr>
          <p:cNvSpPr txBox="1"/>
          <p:nvPr/>
        </p:nvSpPr>
        <p:spPr>
          <a:xfrm>
            <a:off x="9387445" y="31977568"/>
            <a:ext cx="5213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b="1" dirty="0">
                <a:latin typeface="Montserrat" pitchFamily="2" charset="77"/>
              </a:rPr>
              <a:t>Center for Additive Manufacturing Alloys</a:t>
            </a:r>
          </a:p>
        </p:txBody>
      </p:sp>
      <p:grpSp>
        <p:nvGrpSpPr>
          <p:cNvPr id="30" name="Group 4">
            <a:extLst>
              <a:ext uri="{FF2B5EF4-FFF2-40B4-BE49-F238E27FC236}">
                <a16:creationId xmlns:a16="http://schemas.microsoft.com/office/drawing/2014/main" id="{C71E6199-8237-FC16-32DA-F8E188486633}"/>
              </a:ext>
            </a:extLst>
          </p:cNvPr>
          <p:cNvGrpSpPr/>
          <p:nvPr/>
        </p:nvGrpSpPr>
        <p:grpSpPr>
          <a:xfrm>
            <a:off x="752475" y="3467100"/>
            <a:ext cx="10382250" cy="533400"/>
            <a:chOff x="0" y="0"/>
            <a:chExt cx="13843000" cy="711200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44067F29-3122-BA5B-36D7-4F7C8FCBBDB0}"/>
                </a:ext>
              </a:extLst>
            </p:cNvPr>
            <p:cNvSpPr/>
            <p:nvPr/>
          </p:nvSpPr>
          <p:spPr>
            <a:xfrm>
              <a:off x="0" y="0"/>
              <a:ext cx="13843000" cy="711200"/>
            </a:xfrm>
            <a:custGeom>
              <a:avLst/>
              <a:gdLst/>
              <a:ahLst/>
              <a:cxnLst/>
              <a:rect l="l" t="t" r="r" b="b"/>
              <a:pathLst>
                <a:path w="13843000" h="711200">
                  <a:moveTo>
                    <a:pt x="71120" y="0"/>
                  </a:moveTo>
                  <a:lnTo>
                    <a:pt x="13771880" y="0"/>
                  </a:lnTo>
                  <a:cubicBezTo>
                    <a:pt x="13811159" y="0"/>
                    <a:pt x="13843000" y="31842"/>
                    <a:pt x="13843000" y="71120"/>
                  </a:cubicBezTo>
                  <a:lnTo>
                    <a:pt x="13843000" y="640080"/>
                  </a:lnTo>
                  <a:cubicBezTo>
                    <a:pt x="13843000" y="679358"/>
                    <a:pt x="13811159" y="711200"/>
                    <a:pt x="13771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AB004F"/>
            </a:solidFill>
          </p:spPr>
          <p:txBody>
            <a:bodyPr/>
            <a:lstStyle/>
            <a:p>
              <a:endParaRPr lang="en-TR">
                <a:latin typeface="Montserrat" pitchFamily="2" charset="77"/>
              </a:endParaRPr>
            </a:p>
          </p:txBody>
        </p:sp>
        <p:sp>
          <p:nvSpPr>
            <p:cNvPr id="32" name="TextBox 6">
              <a:extLst>
                <a:ext uri="{FF2B5EF4-FFF2-40B4-BE49-F238E27FC236}">
                  <a16:creationId xmlns:a16="http://schemas.microsoft.com/office/drawing/2014/main" id="{7FB4CA34-1065-BCCC-4E1A-27E9E62A925D}"/>
                </a:ext>
              </a:extLst>
            </p:cNvPr>
            <p:cNvSpPr txBox="1"/>
            <p:nvPr/>
          </p:nvSpPr>
          <p:spPr>
            <a:xfrm>
              <a:off x="0" y="-47625"/>
              <a:ext cx="138430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b="1" dirty="0">
                  <a:solidFill>
                    <a:srgbClr val="FFFFFF"/>
                  </a:solidFill>
                  <a:latin typeface="Montserrat" pitchFamily="2" charset="77"/>
                  <a:ea typeface="Montserrat"/>
                  <a:cs typeface="Montserrat"/>
                  <a:sym typeface="Montserrat"/>
                </a:rPr>
                <a:t>ABSTRACT</a:t>
              </a:r>
              <a:endParaRPr lang="en-US" sz="2799" b="1" u="none" strike="noStrike" dirty="0">
                <a:solidFill>
                  <a:srgbClr val="FFFFFF"/>
                </a:solidFill>
                <a:latin typeface="Montserrat" pitchFamily="2" charset="77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204B93FC-2126-135A-4BB1-67916D8B38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3400" y="30613682"/>
            <a:ext cx="1676400" cy="1676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28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Montserrat</vt:lpstr>
      <vt:lpstr>Montserrat Bold</vt:lpstr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UFGNSM 2026 Poster Temp.</dc:title>
  <dc:subject/>
  <dc:creator>UFGNSM 2026</dc:creator>
  <cp:keywords/>
  <dc:description/>
  <cp:lastModifiedBy>Canay Isil</cp:lastModifiedBy>
  <cp:revision>7</cp:revision>
  <dcterms:created xsi:type="dcterms:W3CDTF">2006-08-16T00:00:00Z</dcterms:created>
  <dcterms:modified xsi:type="dcterms:W3CDTF">2026-07-02T12:18:42Z</dcterms:modified>
  <cp:category/>
  <dc:identifier>DAHLtd0Lxx8</dc:identifier>
</cp:coreProperties>
</file>